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5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527" y="2250161"/>
            <a:ext cx="4365113" cy="230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974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950" y="2143350"/>
            <a:ext cx="4845094" cy="239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97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844" y="933338"/>
            <a:ext cx="8367976" cy="531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9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334" y="959482"/>
            <a:ext cx="8381561" cy="541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096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643" y="949726"/>
            <a:ext cx="8558157" cy="540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95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517" y="930520"/>
            <a:ext cx="8381561" cy="552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254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404" y="881716"/>
            <a:ext cx="8422313" cy="544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73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817" y="843137"/>
            <a:ext cx="8558157" cy="560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27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262" y="1027548"/>
            <a:ext cx="8598911" cy="540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207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33047" y="-2798400"/>
            <a:ext cx="170581" cy="12454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162" y="862675"/>
            <a:ext cx="7344620" cy="564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653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661" y="1596256"/>
            <a:ext cx="7616307" cy="443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08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472" y="833714"/>
            <a:ext cx="8816261" cy="575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438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366" y="1047363"/>
            <a:ext cx="9445670" cy="558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270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737" y="1214640"/>
            <a:ext cx="9554345" cy="492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313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288" y="862261"/>
            <a:ext cx="9459254" cy="544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405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494" y="1379706"/>
            <a:ext cx="9567929" cy="477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492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537" y="1010800"/>
            <a:ext cx="7054820" cy="514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8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와이드스크린</PresentationFormat>
  <Paragraphs>0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kdi@doowon.ac.kr</cp:lastModifiedBy>
  <cp:revision>7</cp:revision>
  <dcterms:created xsi:type="dcterms:W3CDTF">2015-03-07T03:28:15Z</dcterms:created>
  <dcterms:modified xsi:type="dcterms:W3CDTF">2015-03-07T03:58:54Z</dcterms:modified>
</cp:coreProperties>
</file>

<file path=docProps/thumbnail.jpeg>
</file>